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2" r:id="rId5"/>
    <p:sldId id="264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zezete2.z.e.pic.centerblog.net/o/1c839cbc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320191"/>
            <a:ext cx="1289577" cy="12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99.beon.ru/s44.radikal.ru/i105/0906/b6/7336f2daad17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195331" y="2960570"/>
            <a:ext cx="5686542" cy="9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15616" y="1071546"/>
            <a:ext cx="7742664" cy="3906790"/>
            <a:chOff x="1115616" y="2320338"/>
            <a:chExt cx="7165477" cy="316990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320338"/>
              <a:ext cx="7165477" cy="19228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u="sng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МО ГО Красноуфимск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Семейный Горсовет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471499" y="4741065"/>
              <a:ext cx="6346806" cy="74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rgbClr val="0070C0"/>
                  </a:solidFill>
                  <a:latin typeface="Monotype Corsiva" pitchFamily="66" charset="0"/>
                  <a:cs typeface="Arial" charset="0"/>
                </a:rPr>
                <a:t>На территории  городского округа  Красноуфимск создано несколько информационных ресурсов, где каждый житель  города может обсудить  инициативу, а так же внести свое предложение  в развитие родного города</a:t>
              </a:r>
              <a:endParaRPr lang="ru-RU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119830" cy="459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Городской информационный  портал – </a:t>
            </a:r>
            <a:br>
              <a:rPr lang="ru-RU" sz="3200" b="1" dirty="0" smtClean="0"/>
            </a:br>
            <a:r>
              <a:rPr lang="ru-RU" sz="3200" b="1" dirty="0" smtClean="0"/>
              <a:t>место рассмотрения народных инициатив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052736"/>
            <a:ext cx="6574727" cy="566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38167" y="467961"/>
            <a:ext cx="6561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Группы </a:t>
            </a:r>
            <a:r>
              <a:rPr lang="ru-RU" sz="3200" dirty="0" err="1"/>
              <a:t>Вконтакте</a:t>
            </a:r>
            <a:r>
              <a:rPr lang="ru-RU" sz="3200" dirty="0"/>
              <a:t> - для обсуждения: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468928"/>
            <a:ext cx="6768752" cy="598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apf.mail.ru/cgi-bin/readmsg/%D0%94%D0%BE%D0%B1%D1%80%D0%BE%20%D0%B2%20%D0%9A%D1%80%D0%B0%D1%81%D0%BD%D0%BE%D1%83%D1%84%D0%B8%D0%BC%D1%81%D0%BA%D0%B5%20%D0%92%D0%9A.jpg?id=15082413390000000824%3B0%3B3&amp;x-email=ira_80_80%40list.ru&amp;exif=1&amp;bs=4600&amp;bl=157026&amp;ct=image%2Fjpeg&amp;cn=%25d0%2594%25d0%25be%25d0%25b1%25d1%2580%25d0%25be%2520%25d0%25b2%2520%25d0%259a%25d1%2580%25d0%25b0%25d1%2581%25d0%25bd%25d0%25be%25d1%2583%25d1%2584%25d0%25b8%25d0%25bc%25d1%2581%25d0%25ba%25d0%25b5%2520%25d0%2592%25d0%259a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apf.mail.ru/cgi-bin/readmsg/%D0%94%D0%BE%D0%B1%D1%80%D0%BE%20%D0%B2%20%D0%9A%D1%80%D0%B0%D1%81%D0%BD%D0%BE%D1%83%D1%84%D0%B8%D0%BC%D1%81%D0%BA%D0%B5%20%D0%92%D0%9A.jpg?id=15082413390000000824%3B0%3B3&amp;x-email=ira_80_80%40list.ru&amp;exif=1&amp;bs=4600&amp;bl=157026&amp;ct=image%2Fjpeg&amp;cn=%25d0%2594%25d0%25be%25d0%25b1%25d1%2580%25d0%25be%2520%25d0%25b2%2520%25d0%259a%25d1%2580%25d0%25b0%25d1%2581%25d0%25bd%25d0%25be%25d1%2583%25d1%2584%25d0%25b8%25d0%25bc%25d1%2581%25d0%25ba%25d0%25b5%2520%25d0%2592%25d0%259a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apf.mail.ru/cgi-bin/readmsg/%D0%94%D0%BE%D0%B1%D1%80%D0%BE%20%D0%B2%20%D0%9A%D1%80%D0%B0%D1%81%D0%BD%D0%BE%D1%83%D1%84%D0%B8%D0%BC%D1%81%D0%BA%D0%B5%20%D0%92%D0%9A.jpg?id=15082413390000000824%3B0%3B3&amp;x-email=ira_80_80%40list.ru&amp;exif=1&amp;bs=4600&amp;bl=157026&amp;ct=image%2Fjpeg&amp;cn=%25d0%2594%25d0%25be%25d0%25b1%25d1%2580%25d0%25be%2520%25d0%25b2%2520%25d0%259a%25d1%2580%25d0%25b0%25d1%2581%25d0%25bd%25d0%25be%25d1%2583%25d1%2584%25d0%25b8%25d0%25bc%25d1%2581%25d0%25ba%25d0%25b5%2520%25d0%2592%25d0%259a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60648"/>
            <a:ext cx="6552728" cy="622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076692"/>
            <a:ext cx="6336704" cy="555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25155" y="491917"/>
            <a:ext cx="6815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Электронные ресурсы печатных СМИ: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60649"/>
            <a:ext cx="6624736" cy="6211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B0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48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Monotype Corsiva</vt:lpstr>
      <vt:lpstr>Times New Roman</vt:lpstr>
      <vt:lpstr>1_Тема Office</vt:lpstr>
      <vt:lpstr>Презентация PowerPoint</vt:lpstr>
      <vt:lpstr>Городской информационный  портал –  место рассмотрения народных инициатив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1</cp:lastModifiedBy>
  <cp:revision>26</cp:revision>
  <dcterms:created xsi:type="dcterms:W3CDTF">2014-07-06T18:18:01Z</dcterms:created>
  <dcterms:modified xsi:type="dcterms:W3CDTF">2017-10-18T09:28:50Z</dcterms:modified>
</cp:coreProperties>
</file>